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7" r:id="rId4"/>
    <p:sldId id="262" r:id="rId5"/>
    <p:sldId id="265" r:id="rId6"/>
    <p:sldId id="263" r:id="rId7"/>
    <p:sldId id="266" r:id="rId8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11AA64-46BB-4662-8960-67027783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1C2634D-F19F-45DE-9A5E-758293914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0848B2-B417-477F-90C5-E045A10D2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564E46-2258-427B-B80C-8631D3419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64B2F8-1BD1-42DD-B356-97BA49D8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29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91CE0C-B6A9-4103-9938-53CE5077E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7E50183-BA36-4B68-9876-FF089CFEC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8C8F3A-BC55-4E02-884F-C307E5C6F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C91159-49E1-4036-BCD0-06A223615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685D8F3-93C4-4BFB-AB88-FD232B5E0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9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5334C1E-F84F-433E-937F-C643D09A9F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445EFD5-12F6-4B16-A86D-407D41934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B2B980-8D73-4C91-8C19-1541A1029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31B561B-906F-4578-98B0-984AB1A2E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E85AAF-2D58-451C-99E4-9253DEEF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499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3F3282-258A-47B9-B986-537F67F6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E58982-2C71-454E-A1E3-B297B2BBF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F66531-5A8F-4B50-91A3-1F86BE41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57626E-20C5-433E-8478-77A0E16D0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C5D7EC-2FE2-4813-84ED-2B58CE1A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58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C21282-F953-4438-890B-ACB745F7B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C79D9E-F8E4-4985-AB02-63D7A6EB1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5B8489-0AEF-4A19-A055-31AA4B209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D117B53-4B9D-4B1C-B618-A5C4B62C9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2C8518-E7A2-4A92-82FB-D15DC772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55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491AFC-1C69-43D4-86BE-79919832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953387-CD99-46FD-8E87-A80F394A3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813AF9E-CACD-439B-9FFA-3461D1DC6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7F684B-85B1-4F41-BB6B-26D74B2A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051BEC-3532-4966-A7DF-3D5D2821C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11AF06A-C55C-4B3A-AF58-4CC8A002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51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909578-2A55-460B-8B13-BB02F8E79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CE308AB-D20C-491B-9432-A76547812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9641E8-667F-409E-BFF9-352FFFFC9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E838A89-C3C6-46D3-AEEC-AF0FC22A4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1B5CE23-30A6-45E3-96A4-B143131448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71F20AF-CEBC-4EB1-B4B6-A25D73B2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CFF83DD-36E2-4530-8F89-0FBEFEA5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28F36AB-6325-48B8-8E08-F16009676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23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72B946-F7B7-440C-AB81-331D9299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19D17A2-DED6-4F2E-9A2C-4F45E17B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BCDF8DC-BA47-4496-BDDD-FA0D04453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C72C7D7-6A52-4501-9EC9-9A33E2D6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82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B2C75C5-4441-48CA-8AF4-1992D452D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E0F5BEC-891F-438C-80CF-C7CAAFFE0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61CC242-823D-4758-9A42-D68151A1B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930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A23F62-2BE7-4825-A2A8-0EE8F705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E5D1A5D-0EFF-4FA4-8C65-3B898B28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66045F7-BDF2-4F82-943D-5DC229015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FDF490-25CF-4FF6-97D0-FAD91FE4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1C6C341-8282-4540-9F04-559189A2E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C8EEC4-B37F-47F7-8131-A6E4AB9BF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07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FBFB92-C1A7-4D69-B15C-E3BADB3B6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D46B9AD-67BB-4FB4-9198-46BA4C898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2EA1DE6-E09B-4BD0-A694-7B0A89826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1DAEDF-A70C-4523-8118-3D08586A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42519E5-21B4-447E-A6DD-EBA64030C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38045E1-A0ED-443E-A4DE-8ED2E30D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11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EC7E2-F7DB-4553-B910-625B115E0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36ADDC-10E4-46CA-985F-55FE8CBCD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F20D2DF-F56A-47E2-B26F-D9042C767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1AB77-4A93-4ED2-B1B1-187E2CB9BC13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1A543E-529A-4B84-B734-5D1BD20EFA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2ACA96F-2BBE-4A65-9A07-2203E6A99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D6694-59EC-46B3-97DA-1A6A729B4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32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0118A0-4AE7-4EBF-98B0-4C462A27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253"/>
            <a:ext cx="10515600" cy="78219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ГКУСО РО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Большелогский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 помощи детям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80" y="1532499"/>
            <a:ext cx="8282940" cy="538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16039" y="1068636"/>
            <a:ext cx="3547431" cy="53762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сетевого партнерства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системе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Центра помощи детям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37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4697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инновационного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708" y="1244906"/>
            <a:ext cx="10891092" cy="4932057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Государственная программа Российской Федерации «Развитие образования». Стратегические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приоритеты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сфере реализации государственной программы Российской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Федерации «Развитие образования»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 2030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года.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400" dirty="0" err="1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31.08.2023 № 650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осуществления мероприятий по профессиональной ориентации обучающихся по образовательным программам основного общего и среднего общего образования»</a:t>
            </a:r>
            <a:r>
              <a:rPr lang="ru-RU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dirty="0" err="1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dirty="0" smtClean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01.06.2023 № АБ-2324-05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внедрении Единой модели профессиональной ориентации" (вместе с "Методическими рекомендациями по реализации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минимума для образовательных организаций Российской Федерации, реализующих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образователные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основного общего и среднего общего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образования», «Инструкцией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подготовке к реализации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минимума в образовательных организациях субъекта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РФ»)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52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253"/>
            <a:ext cx="10515600" cy="79321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Государственная программа Российской Федерации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образования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506" y="914398"/>
            <a:ext cx="11490593" cy="5838941"/>
          </a:xfrm>
        </p:spPr>
        <p:txBody>
          <a:bodyPr>
            <a:normAutofit fontScale="92500" lnSpcReduction="10000"/>
          </a:bodyPr>
          <a:lstStyle/>
          <a:p>
            <a:pPr marR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увеличение доли выпускников образовательных организаций, реализующих программы среднего профессионального образования, занятых по виду деятельности и полученным </a:t>
            </a: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компетенциям;</a:t>
            </a:r>
          </a:p>
          <a:p>
            <a:pPr marR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эффективной системы выявления, поддержки и развития способностей и талантов у детей и молодежи, основанной на принципах ответственности, справедливости, всеобщности и направленной на самоопределение и профессиональную ориентацию всех обучающихся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целях профессионального самоопределения школьников </a:t>
            </a: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создание новых современных форматов </a:t>
            </a:r>
            <a:r>
              <a:rPr lang="ru-RU" dirty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профессиональной ориентации (с учетом опыта портала </a:t>
            </a: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Проектория</a:t>
            </a: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», </a:t>
            </a:r>
            <a:r>
              <a:rPr lang="ru-RU" dirty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проекта </a:t>
            </a: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«Билет </a:t>
            </a:r>
            <a:r>
              <a:rPr lang="ru-RU" dirty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будущее», </a:t>
            </a:r>
            <a:r>
              <a:rPr lang="ru-RU" dirty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открытых онлайн-уроков </a:t>
            </a:r>
            <a:r>
              <a:rPr lang="ru-RU" dirty="0" smtClean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«Шоу профессий»), </a:t>
            </a:r>
            <a:r>
              <a:rPr lang="ru-RU" dirty="0">
                <a:latin typeface="Times New Roman" panose="02020603050405020304" pitchFamily="18" charset="0"/>
                <a:ea typeface="宋体"/>
                <a:cs typeface="Times New Roman" panose="02020603050405020304" pitchFamily="18" charset="0"/>
              </a:rPr>
              <a:t>в том числе на основе взаимодействия образовательных организаций с центрами занятости населения и работодателями.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5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79621B-4127-4E44-A238-9343264C7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015"/>
            <a:ext cx="10515600" cy="64711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9096ED-BEF0-428C-B8C0-B96B7D7CD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858130"/>
            <a:ext cx="11422967" cy="5788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Создание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профессионального самоопределения воспитанников Центра помощи детям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площадки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 профориентации: диагностики, профессиональной подготовки, профессиональных проб,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индивидуальной траектории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общеобразовательных программ дополнительного образования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направленностью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Заключить договоры (соглашения) с партнерами – профессиональными образовательными организациями с целью самоопределения воспитанников.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трудовые летние практики на базе партнеров-работодателей.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0662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партнеры профориентации воспитанников Центра помощи детям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43" y="1825625"/>
            <a:ext cx="10802957" cy="4351338"/>
          </a:xfrm>
        </p:spPr>
        <p:txBody>
          <a:bodyPr>
            <a:normAutofit fontScale="92500"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«Центр профориентации и сопровождения профессионального самоопределения учащихся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Аксайского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РО «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Аксайский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технологический техникум»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РО «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Аксайский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техникум промышленных технологий и сервиса»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опережающей профессиональной подготовки Ростовской области центр занятости……….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125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8764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команда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6096" y="1432193"/>
            <a:ext cx="10895682" cy="474477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–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Ремишевская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Алексеевна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 </a:t>
            </a: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 Хомицкая Т.М.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–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Свеженец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М.А.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Заместитель директора по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Дорогань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Е.А.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Нагорная С.В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86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88136"/>
            <a:ext cx="11753659" cy="129999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проектной деятельности:</a:t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будущем наших воспитанников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9798" y="1575412"/>
            <a:ext cx="7524520" cy="5282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Профориентация будет являться одним из ключевых элементов в суверенной системе образования.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Кравцов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равцов  Сергей Сергее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75412"/>
            <a:ext cx="3920666" cy="519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460" y="3966072"/>
            <a:ext cx="7689774" cy="280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6585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345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宋体</vt:lpstr>
      <vt:lpstr>Arial</vt:lpstr>
      <vt:lpstr>Calibri</vt:lpstr>
      <vt:lpstr>Calibri Light</vt:lpstr>
      <vt:lpstr>Times New Roman</vt:lpstr>
      <vt:lpstr>Wingdings</vt:lpstr>
      <vt:lpstr>Тема Office</vt:lpstr>
      <vt:lpstr>ГКУСО РО Большелогский центр помощи детям</vt:lpstr>
      <vt:lpstr>Актуализация инновационного проекта</vt:lpstr>
      <vt:lpstr>Государственная программа Российской Федерации  «Развитие образования»</vt:lpstr>
      <vt:lpstr>Цель и задачи проекта</vt:lpstr>
      <vt:lpstr>Сетевые партнеры профориентации воспитанников Центра помощи детям</vt:lpstr>
      <vt:lpstr>Проектная команда</vt:lpstr>
      <vt:lpstr>Перспективы проектной деятельности: уверенность в будущем наших воспитанников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Иванова</dc:creator>
  <cp:lastModifiedBy>Пользователь</cp:lastModifiedBy>
  <cp:revision>25</cp:revision>
  <cp:lastPrinted>2026-03-11T06:35:03Z</cp:lastPrinted>
  <dcterms:created xsi:type="dcterms:W3CDTF">2020-05-10T14:38:15Z</dcterms:created>
  <dcterms:modified xsi:type="dcterms:W3CDTF">2026-03-11T06:38:12Z</dcterms:modified>
</cp:coreProperties>
</file>